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65" r:id="rId5"/>
    <p:sldId id="259" r:id="rId6"/>
    <p:sldId id="266" r:id="rId7"/>
    <p:sldId id="258" r:id="rId8"/>
    <p:sldId id="267" r:id="rId9"/>
    <p:sldId id="260" r:id="rId10"/>
    <p:sldId id="261" r:id="rId11"/>
    <p:sldId id="262" r:id="rId12"/>
    <p:sldId id="263" r:id="rId13"/>
    <p:sldId id="268" r:id="rId14"/>
    <p:sldId id="269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1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3DF8A-9BCE-4EDA-B18E-19517FD393C3}" type="datetimeFigureOut">
              <a:rPr lang="cs-CZ" smtClean="0"/>
              <a:pPr/>
              <a:t>2.1.2012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232-3195-4E2C-B507-66086C2F39C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3DF8A-9BCE-4EDA-B18E-19517FD393C3}" type="datetimeFigureOut">
              <a:rPr lang="cs-CZ" smtClean="0"/>
              <a:pPr/>
              <a:t>2.1.2012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232-3195-4E2C-B507-66086C2F39C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3DF8A-9BCE-4EDA-B18E-19517FD393C3}" type="datetimeFigureOut">
              <a:rPr lang="cs-CZ" smtClean="0"/>
              <a:pPr/>
              <a:t>2.1.2012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232-3195-4E2C-B507-66086C2F39C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3DF8A-9BCE-4EDA-B18E-19517FD393C3}" type="datetimeFigureOut">
              <a:rPr lang="cs-CZ" smtClean="0"/>
              <a:pPr/>
              <a:t>2.1.2012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232-3195-4E2C-B507-66086C2F39C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3DF8A-9BCE-4EDA-B18E-19517FD393C3}" type="datetimeFigureOut">
              <a:rPr lang="cs-CZ" smtClean="0"/>
              <a:pPr/>
              <a:t>2.1.2012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232-3195-4E2C-B507-66086C2F39C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3DF8A-9BCE-4EDA-B18E-19517FD393C3}" type="datetimeFigureOut">
              <a:rPr lang="cs-CZ" smtClean="0"/>
              <a:pPr/>
              <a:t>2.1.2012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232-3195-4E2C-B507-66086C2F39C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3DF8A-9BCE-4EDA-B18E-19517FD393C3}" type="datetimeFigureOut">
              <a:rPr lang="cs-CZ" smtClean="0"/>
              <a:pPr/>
              <a:t>2.1.2012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232-3195-4E2C-B507-66086C2F39C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3DF8A-9BCE-4EDA-B18E-19517FD393C3}" type="datetimeFigureOut">
              <a:rPr lang="cs-CZ" smtClean="0"/>
              <a:pPr/>
              <a:t>2.1.2012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232-3195-4E2C-B507-66086C2F39C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3DF8A-9BCE-4EDA-B18E-19517FD393C3}" type="datetimeFigureOut">
              <a:rPr lang="cs-CZ" smtClean="0"/>
              <a:pPr/>
              <a:t>2.1.2012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232-3195-4E2C-B507-66086C2F39C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3DF8A-9BCE-4EDA-B18E-19517FD393C3}" type="datetimeFigureOut">
              <a:rPr lang="cs-CZ" smtClean="0"/>
              <a:pPr/>
              <a:t>2.1.2012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232-3195-4E2C-B507-66086C2F39C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3DF8A-9BCE-4EDA-B18E-19517FD393C3}" type="datetimeFigureOut">
              <a:rPr lang="cs-CZ" smtClean="0"/>
              <a:pPr/>
              <a:t>2.1.2012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232-3195-4E2C-B507-66086C2F39CB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B3DF8A-9BCE-4EDA-B18E-19517FD393C3}" type="datetimeFigureOut">
              <a:rPr lang="cs-CZ" smtClean="0"/>
              <a:pPr/>
              <a:t>2.1.2012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995232-3195-4E2C-B507-66086C2F39CB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File:Male_and_female_pheasant.jpg" TargetMode="External"/><Relationship Id="rId2" Type="http://schemas.openxmlformats.org/officeDocument/2006/relationships/hyperlink" Target="http://cs.wikipedia.org/wiki/Soubor:Europ&#228;ischer_Ziesel_in_Hockstellung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cs.wikipedia.org/wiki/Soubor:Perdix_perdix_(Marek_Szczepanek).jpg" TargetMode="External"/><Relationship Id="rId4" Type="http://schemas.openxmlformats.org/officeDocument/2006/relationships/hyperlink" Target="http://cs.wikipedia.org/wiki/Soubor:Feldmaus_Microtus_arvalis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Soubor:Buteo_buteo_1_(Lukasz_Lukasik).jpg" TargetMode="External"/><Relationship Id="rId2" Type="http://schemas.openxmlformats.org/officeDocument/2006/relationships/hyperlink" Target="http://cs.wikipedia.org/wiki/Soubor:01-sfel-08-009a_-_crop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cs.wikipedia.org/wiki/Soubor:Common_kestrel_falco_tinnunculus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solidFill>
            <a:srgbClr val="FFC000"/>
          </a:solidFill>
        </p:spPr>
        <p:txBody>
          <a:bodyPr/>
          <a:lstStyle/>
          <a:p>
            <a:r>
              <a:rPr lang="cs-CZ" b="1" dirty="0" smtClean="0"/>
              <a:t>Aktivita</a:t>
            </a:r>
            <a:br>
              <a:rPr lang="cs-CZ" b="1" dirty="0" smtClean="0"/>
            </a:br>
            <a:r>
              <a:rPr lang="cs-CZ" b="1" dirty="0" smtClean="0"/>
              <a:t>(živočichové na poli)</a:t>
            </a:r>
            <a:endParaRPr lang="cs-CZ" b="1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b="1" dirty="0" smtClean="0"/>
              <a:t>Vyber dvě správné odpovědi</a:t>
            </a:r>
            <a:endParaRPr lang="cs-CZ" sz="32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cs-CZ" dirty="0" smtClean="0"/>
          </a:p>
          <a:p>
            <a:pPr>
              <a:buNone/>
            </a:pPr>
            <a:r>
              <a:rPr lang="cs-CZ" dirty="0" smtClean="0"/>
              <a:t>2. Polními dravci jsou:</a:t>
            </a:r>
            <a:endParaRPr lang="cs-CZ" dirty="0"/>
          </a:p>
        </p:txBody>
      </p:sp>
      <p:sp>
        <p:nvSpPr>
          <p:cNvPr id="9" name="Zaoblený obdélník 8"/>
          <p:cNvSpPr/>
          <p:nvPr/>
        </p:nvSpPr>
        <p:spPr>
          <a:xfrm>
            <a:off x="1000100" y="3429000"/>
            <a:ext cx="2500330" cy="64294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Káně lesní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0" name="Zaoblený obdélník 9"/>
          <p:cNvSpPr/>
          <p:nvPr/>
        </p:nvSpPr>
        <p:spPr>
          <a:xfrm>
            <a:off x="1000100" y="4857760"/>
            <a:ext cx="2500330" cy="64294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Vlaštovka obecná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1" name="Zaoblený obdélník 10"/>
          <p:cNvSpPr/>
          <p:nvPr/>
        </p:nvSpPr>
        <p:spPr>
          <a:xfrm>
            <a:off x="4429124" y="4857760"/>
            <a:ext cx="2500330" cy="64294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Poštolka obecná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2" name="Zaoblený obdélník 11"/>
          <p:cNvSpPr/>
          <p:nvPr/>
        </p:nvSpPr>
        <p:spPr>
          <a:xfrm>
            <a:off x="4429124" y="3429000"/>
            <a:ext cx="2500330" cy="64294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Hraboš polní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b="1" dirty="0" smtClean="0"/>
              <a:t>Vyber dvě správné odpovědi</a:t>
            </a:r>
            <a:endParaRPr lang="cs-CZ" sz="32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cs-CZ" dirty="0" smtClean="0"/>
          </a:p>
          <a:p>
            <a:pPr>
              <a:buNone/>
            </a:pPr>
            <a:r>
              <a:rPr lang="cs-CZ" dirty="0" smtClean="0"/>
              <a:t>3. Býložravci žijící na poli jsou:</a:t>
            </a:r>
            <a:endParaRPr lang="cs-CZ" dirty="0"/>
          </a:p>
        </p:txBody>
      </p:sp>
      <p:sp>
        <p:nvSpPr>
          <p:cNvPr id="8" name="Zaoblený obdélník 7"/>
          <p:cNvSpPr/>
          <p:nvPr/>
        </p:nvSpPr>
        <p:spPr>
          <a:xfrm>
            <a:off x="1214414" y="3357562"/>
            <a:ext cx="2571768" cy="57150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Bažant obecný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9" name="Zaoblený obdélník 8"/>
          <p:cNvSpPr/>
          <p:nvPr/>
        </p:nvSpPr>
        <p:spPr>
          <a:xfrm>
            <a:off x="1214414" y="4929198"/>
            <a:ext cx="2571768" cy="57150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Kočka domácí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0" name="Zaoblený obdélník 9"/>
          <p:cNvSpPr/>
          <p:nvPr/>
        </p:nvSpPr>
        <p:spPr>
          <a:xfrm>
            <a:off x="5000628" y="4929198"/>
            <a:ext cx="2571768" cy="57150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Zajíc polní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1" name="Zaoblený obdélník 10"/>
          <p:cNvSpPr/>
          <p:nvPr/>
        </p:nvSpPr>
        <p:spPr>
          <a:xfrm>
            <a:off x="5000628" y="3357562"/>
            <a:ext cx="2571768" cy="57150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Hraboš polní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b="1" dirty="0" smtClean="0"/>
              <a:t>Vyber správnou odpověď</a:t>
            </a:r>
            <a:endParaRPr lang="cs-CZ" sz="32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cs-CZ" dirty="0" smtClean="0"/>
          </a:p>
          <a:p>
            <a:pPr>
              <a:buNone/>
            </a:pPr>
            <a:r>
              <a:rPr lang="cs-CZ" dirty="0" smtClean="0"/>
              <a:t>4.Který z těchto polních živočichů je chráněný?</a:t>
            </a:r>
            <a:endParaRPr lang="cs-CZ" dirty="0"/>
          </a:p>
        </p:txBody>
      </p:sp>
      <p:sp>
        <p:nvSpPr>
          <p:cNvPr id="8" name="Zaoblený obdélník 7"/>
          <p:cNvSpPr/>
          <p:nvPr/>
        </p:nvSpPr>
        <p:spPr>
          <a:xfrm>
            <a:off x="928662" y="3429000"/>
            <a:ext cx="2928958" cy="78581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Koroptev polní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9" name="Zaoblený obdélník 8"/>
          <p:cNvSpPr/>
          <p:nvPr/>
        </p:nvSpPr>
        <p:spPr>
          <a:xfrm>
            <a:off x="928662" y="4929198"/>
            <a:ext cx="2928958" cy="78581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Káně lesní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0" name="Zaoblený obdélník 9"/>
          <p:cNvSpPr/>
          <p:nvPr/>
        </p:nvSpPr>
        <p:spPr>
          <a:xfrm>
            <a:off x="4500562" y="4929198"/>
            <a:ext cx="2928958" cy="78581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Sysel obecný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1" name="Zaoblený obdélník 10"/>
          <p:cNvSpPr/>
          <p:nvPr/>
        </p:nvSpPr>
        <p:spPr>
          <a:xfrm>
            <a:off x="4500562" y="3429000"/>
            <a:ext cx="2928958" cy="78581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Hraboš polní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158" y="500042"/>
            <a:ext cx="8429684" cy="5626121"/>
          </a:xfrm>
        </p:spPr>
        <p:txBody>
          <a:bodyPr/>
          <a:lstStyle/>
          <a:p>
            <a:pPr>
              <a:buNone/>
            </a:pPr>
            <a:r>
              <a:rPr lang="cs-CZ" dirty="0" smtClean="0"/>
              <a:t>Zdroje:</a:t>
            </a:r>
          </a:p>
          <a:p>
            <a:pPr>
              <a:buNone/>
            </a:pPr>
            <a:r>
              <a:rPr lang="cs-CZ" dirty="0" smtClean="0">
                <a:hlinkClick r:id="rId2"/>
              </a:rPr>
              <a:t>http://</a:t>
            </a:r>
            <a:r>
              <a:rPr lang="cs-CZ" dirty="0" smtClean="0">
                <a:hlinkClick r:id="rId2"/>
              </a:rPr>
              <a:t>cs.wikipedia.org/wiki/Soubor:Europäischer_Ziesel_in_Hockstellung.jpg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3"/>
              </a:rPr>
              <a:t>http://</a:t>
            </a:r>
            <a:r>
              <a:rPr lang="cs-CZ" dirty="0" smtClean="0">
                <a:hlinkClick r:id="rId3"/>
              </a:rPr>
              <a:t>commons.wikimedia.org/wiki/File:Male_and_female_pheasant.jpg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4"/>
              </a:rPr>
              <a:t>http://</a:t>
            </a:r>
            <a:r>
              <a:rPr lang="cs-CZ" dirty="0" smtClean="0">
                <a:hlinkClick r:id="rId4"/>
              </a:rPr>
              <a:t>cs.wikipedia.org/wiki/Soubor:Feldmaus_Microtus_arvalis.jpg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5"/>
              </a:rPr>
              <a:t>http://cs.wikipedia.org/wiki/Soubor:Perdix_perdix_(Marek_Szczepanek).jpg</a:t>
            </a:r>
            <a:endParaRPr lang="cs-CZ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71480"/>
            <a:ext cx="8115328" cy="5554683"/>
          </a:xfrm>
        </p:spPr>
        <p:txBody>
          <a:bodyPr/>
          <a:lstStyle/>
          <a:p>
            <a:pPr>
              <a:buNone/>
            </a:pPr>
            <a:r>
              <a:rPr lang="cs-CZ" dirty="0" smtClean="0"/>
              <a:t>Zdroje:</a:t>
            </a:r>
          </a:p>
          <a:p>
            <a:pPr>
              <a:buNone/>
            </a:pPr>
            <a:r>
              <a:rPr lang="cs-CZ" dirty="0" smtClean="0">
                <a:hlinkClick r:id="rId2"/>
              </a:rPr>
              <a:t>http://cs.wikipedia.org/wiki/Soubor:01-sfel-08-009a_-_</a:t>
            </a:r>
            <a:r>
              <a:rPr lang="cs-CZ" dirty="0" smtClean="0">
                <a:hlinkClick r:id="rId2"/>
              </a:rPr>
              <a:t>crop.jpg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3"/>
              </a:rPr>
              <a:t>http://cs.wikipedia.org/wiki/Soubor:Buteo_buteo_1_(Lukasz_Lukasik).</a:t>
            </a:r>
            <a:r>
              <a:rPr lang="cs-CZ" dirty="0" smtClean="0">
                <a:hlinkClick r:id="rId3"/>
              </a:rPr>
              <a:t>jpg</a:t>
            </a:r>
            <a:endParaRPr lang="cs-CZ" dirty="0" smtClean="0"/>
          </a:p>
          <a:p>
            <a:pPr>
              <a:buNone/>
            </a:pPr>
            <a:r>
              <a:rPr lang="cs-CZ" dirty="0" smtClean="0">
                <a:hlinkClick r:id="rId4"/>
              </a:rPr>
              <a:t>http://cs.wikipedia.org/wiki/Soubor:Common_kestrel_falco_tinnunculus.jpg</a:t>
            </a:r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b="1" dirty="0" smtClean="0"/>
              <a:t>Klepni na správný název</a:t>
            </a:r>
            <a:endParaRPr lang="cs-CZ" sz="32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9" name="Picture 2" descr="C:\Users\Viktor\Desktop\800px-Europäischer_Ziesel_in_Hockstellun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1285860"/>
            <a:ext cx="4000528" cy="3571900"/>
          </a:xfrm>
          <a:prstGeom prst="rect">
            <a:avLst/>
          </a:prstGeom>
          <a:noFill/>
        </p:spPr>
      </p:pic>
      <p:sp>
        <p:nvSpPr>
          <p:cNvPr id="13" name="Zaoblený obdélník 12"/>
          <p:cNvSpPr/>
          <p:nvPr/>
        </p:nvSpPr>
        <p:spPr>
          <a:xfrm>
            <a:off x="357158" y="5214950"/>
            <a:ext cx="2714644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Hraboš polní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4" name="Zaoblený obdélník 13"/>
          <p:cNvSpPr/>
          <p:nvPr/>
        </p:nvSpPr>
        <p:spPr>
          <a:xfrm>
            <a:off x="3143240" y="5214950"/>
            <a:ext cx="2714644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Sysel obecný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5" name="Zaoblený obdélník 14"/>
          <p:cNvSpPr/>
          <p:nvPr/>
        </p:nvSpPr>
        <p:spPr>
          <a:xfrm>
            <a:off x="5929322" y="5214950"/>
            <a:ext cx="2714644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Zajíc polní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cs-CZ" sz="3200" b="1" dirty="0" smtClean="0"/>
              <a:t>Klepni na správný název</a:t>
            </a:r>
            <a:endParaRPr lang="cs-CZ" sz="32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158" y="1000108"/>
            <a:ext cx="8329642" cy="5126055"/>
          </a:xfrm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4" name="Picture 2" descr="C:\Users\Viktor\Desktop\zaji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1428736"/>
            <a:ext cx="3571900" cy="3214710"/>
          </a:xfrm>
          <a:prstGeom prst="rect">
            <a:avLst/>
          </a:prstGeom>
          <a:noFill/>
        </p:spPr>
      </p:pic>
      <p:sp>
        <p:nvSpPr>
          <p:cNvPr id="11" name="Zaoblený obdélník 10"/>
          <p:cNvSpPr/>
          <p:nvPr/>
        </p:nvSpPr>
        <p:spPr>
          <a:xfrm>
            <a:off x="357158" y="5214950"/>
            <a:ext cx="2714644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Hraboš polní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2" name="Zaoblený obdélník 11"/>
          <p:cNvSpPr/>
          <p:nvPr/>
        </p:nvSpPr>
        <p:spPr>
          <a:xfrm>
            <a:off x="3143240" y="5214950"/>
            <a:ext cx="2714644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Sysel obecný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3" name="Zaoblený obdélník 12"/>
          <p:cNvSpPr/>
          <p:nvPr/>
        </p:nvSpPr>
        <p:spPr>
          <a:xfrm>
            <a:off x="5929322" y="5214950"/>
            <a:ext cx="2714644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Zajíc polní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cs-CZ" sz="3200" b="1" dirty="0" smtClean="0"/>
              <a:t>Klepni na správný název</a:t>
            </a:r>
            <a:endParaRPr lang="cs-CZ" sz="32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4" name="Picture 2" descr="C:\Users\Viktor\Desktop\hrabo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500174"/>
            <a:ext cx="3500462" cy="3148042"/>
          </a:xfrm>
          <a:prstGeom prst="rect">
            <a:avLst/>
          </a:prstGeom>
          <a:noFill/>
        </p:spPr>
      </p:pic>
      <p:sp>
        <p:nvSpPr>
          <p:cNvPr id="8" name="Zaoblený obdélník 7"/>
          <p:cNvSpPr/>
          <p:nvPr/>
        </p:nvSpPr>
        <p:spPr>
          <a:xfrm>
            <a:off x="357158" y="5214950"/>
            <a:ext cx="2714644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Hraboš polní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9" name="Zaoblený obdélník 8"/>
          <p:cNvSpPr/>
          <p:nvPr/>
        </p:nvSpPr>
        <p:spPr>
          <a:xfrm>
            <a:off x="3143240" y="5214950"/>
            <a:ext cx="2714644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Sysel obecný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0" name="Zaoblený obdélník 9"/>
          <p:cNvSpPr/>
          <p:nvPr/>
        </p:nvSpPr>
        <p:spPr>
          <a:xfrm>
            <a:off x="5929322" y="5214950"/>
            <a:ext cx="2714644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Zajíc polní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r>
              <a:rPr lang="cs-CZ" sz="3200" b="1" dirty="0" smtClean="0"/>
              <a:t>Klepni na správný název</a:t>
            </a:r>
            <a:endParaRPr lang="cs-CZ" sz="3200" b="1" dirty="0"/>
          </a:p>
        </p:txBody>
      </p:sp>
      <p:pic>
        <p:nvPicPr>
          <p:cNvPr id="5" name="Picture 3" descr="C:\Users\Viktor\Desktop\Male_and_female_pheasan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1428736"/>
            <a:ext cx="3643338" cy="3357586"/>
          </a:xfrm>
          <a:prstGeom prst="rect">
            <a:avLst/>
          </a:prstGeom>
          <a:noFill/>
        </p:spPr>
      </p:pic>
      <p:sp>
        <p:nvSpPr>
          <p:cNvPr id="8" name="Zaoblený obdélník 7"/>
          <p:cNvSpPr/>
          <p:nvPr/>
        </p:nvSpPr>
        <p:spPr>
          <a:xfrm>
            <a:off x="1285852" y="5214950"/>
            <a:ext cx="3286148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Bažant obecný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9" name="Zaoblený obdélník 8"/>
          <p:cNvSpPr/>
          <p:nvPr/>
        </p:nvSpPr>
        <p:spPr>
          <a:xfrm>
            <a:off x="4786314" y="5214950"/>
            <a:ext cx="3286148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Koroptev polní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cs-CZ" sz="3200" b="1" dirty="0" smtClean="0"/>
              <a:t>Klepni na správný název</a:t>
            </a:r>
            <a:endParaRPr lang="cs-CZ" sz="32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>
              <a:buNone/>
            </a:pPr>
            <a:endParaRPr lang="cs-CZ" dirty="0"/>
          </a:p>
        </p:txBody>
      </p:sp>
      <p:pic>
        <p:nvPicPr>
          <p:cNvPr id="4" name="Picture 2" descr="C:\Users\Viktor\Desktop\korpte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1428736"/>
            <a:ext cx="3429024" cy="3500462"/>
          </a:xfrm>
          <a:prstGeom prst="rect">
            <a:avLst/>
          </a:prstGeom>
          <a:noFill/>
        </p:spPr>
      </p:pic>
      <p:sp>
        <p:nvSpPr>
          <p:cNvPr id="7" name="Zaoblený obdélník 6"/>
          <p:cNvSpPr/>
          <p:nvPr/>
        </p:nvSpPr>
        <p:spPr>
          <a:xfrm>
            <a:off x="1285852" y="5214950"/>
            <a:ext cx="3286148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Bažant obecný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8" name="Zaoblený obdélník 7"/>
          <p:cNvSpPr/>
          <p:nvPr/>
        </p:nvSpPr>
        <p:spPr>
          <a:xfrm>
            <a:off x="4786314" y="5214950"/>
            <a:ext cx="3286148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Koroptev polní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cs-CZ" sz="3200" b="1" dirty="0" smtClean="0"/>
              <a:t>Klepni na správný název</a:t>
            </a:r>
            <a:endParaRPr lang="cs-CZ" sz="3200" b="1" dirty="0"/>
          </a:p>
        </p:txBody>
      </p:sp>
      <p:pic>
        <p:nvPicPr>
          <p:cNvPr id="4" name="Picture 2" descr="C:\Users\Viktor\Desktop\poštolka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786050" y="1357298"/>
            <a:ext cx="3571900" cy="3429024"/>
          </a:xfrm>
          <a:prstGeom prst="rect">
            <a:avLst/>
          </a:prstGeom>
          <a:noFill/>
        </p:spPr>
      </p:pic>
      <p:sp>
        <p:nvSpPr>
          <p:cNvPr id="8" name="Zaoblený obdélník 7"/>
          <p:cNvSpPr/>
          <p:nvPr/>
        </p:nvSpPr>
        <p:spPr>
          <a:xfrm>
            <a:off x="1142976" y="5214950"/>
            <a:ext cx="3143272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Poštolka obecná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9" name="Zaoblený obdélník 8"/>
          <p:cNvSpPr/>
          <p:nvPr/>
        </p:nvSpPr>
        <p:spPr>
          <a:xfrm>
            <a:off x="4786314" y="5214950"/>
            <a:ext cx="3143272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Káně lesní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cs-CZ" sz="3200" b="1" dirty="0" smtClean="0"/>
              <a:t>Klepni na správný název</a:t>
            </a:r>
            <a:endParaRPr lang="cs-CZ" sz="3200" b="1" dirty="0"/>
          </a:p>
        </p:txBody>
      </p:sp>
      <p:pic>
        <p:nvPicPr>
          <p:cNvPr id="4" name="Picture 2" descr="C:\Users\Viktor\Desktop\kane lesn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1500174"/>
            <a:ext cx="3857652" cy="3341688"/>
          </a:xfrm>
          <a:prstGeom prst="rect">
            <a:avLst/>
          </a:prstGeom>
          <a:noFill/>
        </p:spPr>
      </p:pic>
      <p:sp>
        <p:nvSpPr>
          <p:cNvPr id="7" name="Zaoblený obdélník 6"/>
          <p:cNvSpPr/>
          <p:nvPr/>
        </p:nvSpPr>
        <p:spPr>
          <a:xfrm>
            <a:off x="1142976" y="5214950"/>
            <a:ext cx="3143272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Poštolka obecná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8" name="Zaoblený obdélník 7"/>
          <p:cNvSpPr/>
          <p:nvPr/>
        </p:nvSpPr>
        <p:spPr>
          <a:xfrm>
            <a:off x="4786314" y="5214950"/>
            <a:ext cx="3143272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Káně lesní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b="1" dirty="0" smtClean="0"/>
              <a:t>Vyber dvě správné odpovědi</a:t>
            </a:r>
            <a:endParaRPr lang="cs-CZ" sz="32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cs-CZ" dirty="0" smtClean="0"/>
          </a:p>
          <a:p>
            <a:pPr marL="514350" indent="-514350">
              <a:buAutoNum type="arabicPeriod"/>
            </a:pPr>
            <a:r>
              <a:rPr lang="cs-CZ" sz="2800" dirty="0" smtClean="0"/>
              <a:t>Mezi polní všežravce patří:</a:t>
            </a:r>
          </a:p>
          <a:p>
            <a:pPr marL="514350" indent="-514350">
              <a:buNone/>
            </a:pPr>
            <a:endParaRPr lang="cs-CZ" sz="2800" dirty="0"/>
          </a:p>
        </p:txBody>
      </p:sp>
      <p:sp>
        <p:nvSpPr>
          <p:cNvPr id="12" name="Zaoblený obdélník 11"/>
          <p:cNvSpPr/>
          <p:nvPr/>
        </p:nvSpPr>
        <p:spPr>
          <a:xfrm>
            <a:off x="1071538" y="3214686"/>
            <a:ext cx="2643206" cy="71438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Zajíc polní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3" name="Zaoblený obdélník 12"/>
          <p:cNvSpPr/>
          <p:nvPr/>
        </p:nvSpPr>
        <p:spPr>
          <a:xfrm>
            <a:off x="4572000" y="4572008"/>
            <a:ext cx="2643206" cy="71438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Hraboš polní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5" name="Zaoblený obdélník 14"/>
          <p:cNvSpPr/>
          <p:nvPr/>
        </p:nvSpPr>
        <p:spPr>
          <a:xfrm>
            <a:off x="1071538" y="4572008"/>
            <a:ext cx="2643206" cy="71438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Bažant obecný</a:t>
            </a:r>
            <a:endParaRPr lang="cs-CZ" sz="2400" b="1" dirty="0">
              <a:solidFill>
                <a:schemeClr val="tx1"/>
              </a:solidFill>
            </a:endParaRPr>
          </a:p>
        </p:txBody>
      </p:sp>
      <p:sp>
        <p:nvSpPr>
          <p:cNvPr id="16" name="Zaoblený obdélník 15"/>
          <p:cNvSpPr/>
          <p:nvPr/>
        </p:nvSpPr>
        <p:spPr>
          <a:xfrm>
            <a:off x="4572000" y="3214686"/>
            <a:ext cx="2643206" cy="71438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 smtClean="0">
                <a:solidFill>
                  <a:schemeClr val="tx1"/>
                </a:solidFill>
              </a:rPr>
              <a:t>Koroptev polní</a:t>
            </a:r>
            <a:endParaRPr lang="cs-CZ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172</Words>
  <Application>Microsoft Office PowerPoint</Application>
  <PresentationFormat>Předvádění na obrazovce (4:3)</PresentationFormat>
  <Paragraphs>62</Paragraphs>
  <Slides>14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Motiv sady Office</vt:lpstr>
      <vt:lpstr>Aktivita (živočichové na poli)</vt:lpstr>
      <vt:lpstr>Klepni na správný název</vt:lpstr>
      <vt:lpstr>Klepni na správný název</vt:lpstr>
      <vt:lpstr>Klepni na správný název</vt:lpstr>
      <vt:lpstr>Klepni na správný název</vt:lpstr>
      <vt:lpstr>Klepni na správný název</vt:lpstr>
      <vt:lpstr>Klepni na správný název</vt:lpstr>
      <vt:lpstr>Klepni na správný název</vt:lpstr>
      <vt:lpstr>Vyber dvě správné odpovědi</vt:lpstr>
      <vt:lpstr>Vyber dvě správné odpovědi</vt:lpstr>
      <vt:lpstr>Vyber dvě správné odpovědi</vt:lpstr>
      <vt:lpstr>Vyber správnou odpověď</vt:lpstr>
      <vt:lpstr>Snímek 13</vt:lpstr>
      <vt:lpstr>Snímek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Pracovní list (živočichové na poli)</dc:title>
  <dc:creator>Viktor</dc:creator>
  <cp:lastModifiedBy>Viktor</cp:lastModifiedBy>
  <cp:revision>12</cp:revision>
  <dcterms:created xsi:type="dcterms:W3CDTF">2011-12-17T18:20:36Z</dcterms:created>
  <dcterms:modified xsi:type="dcterms:W3CDTF">2012-01-02T17:22:47Z</dcterms:modified>
</cp:coreProperties>
</file>